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Robo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bold.fntdata"/><Relationship Id="rId30" Type="http://schemas.openxmlformats.org/officeDocument/2006/relationships/font" Target="fonts/Roboto-regular.fntdata"/><Relationship Id="rId11" Type="http://schemas.openxmlformats.org/officeDocument/2006/relationships/slide" Target="slides/slide6.xml"/><Relationship Id="rId33" Type="http://schemas.openxmlformats.org/officeDocument/2006/relationships/font" Target="fonts/Roboto-boldItalic.fntdata"/><Relationship Id="rId10" Type="http://schemas.openxmlformats.org/officeDocument/2006/relationships/slide" Target="slides/slide5.xml"/><Relationship Id="rId32"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Shape 59"/>
          <p:cNvSpPr txBox="1"/>
          <p:nvPr>
            <p:ph idx="1" type="body"/>
          </p:nvPr>
        </p:nvSpPr>
        <p:spPr>
          <a:xfrm>
            <a:off x="475500" y="3304625"/>
            <a:ext cx="82221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Shape 28"/>
          <p:cNvSpPr txBox="1"/>
          <p:nvPr>
            <p:ph idx="1" type="body"/>
          </p:nvPr>
        </p:nvSpPr>
        <p:spPr>
          <a:xfrm>
            <a:off x="47190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69425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spcFirstLastPara="1" rIns="91425" wrap="square" tIns="91425"/>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226078" y="357800"/>
            <a:ext cx="2808000" cy="9534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spcFirstLastPara="1" rIns="91425" wrap="square" tIns="91425"/>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spcFirstLastPara="1" rIns="91425" wrap="square" tIns="91425"/>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Shape 49"/>
          <p:cNvSpPr txBox="1"/>
          <p:nvPr>
            <p:ph idx="1" type="subTitle"/>
          </p:nvPr>
        </p:nvSpPr>
        <p:spPr>
          <a:xfrm>
            <a:off x="265500" y="2779467"/>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Earth’s History Study Guide</a:t>
            </a:r>
            <a:endParaRPr/>
          </a:p>
        </p:txBody>
      </p:sp>
      <p:sp>
        <p:nvSpPr>
          <p:cNvPr id="68" name="Shape 68"/>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the geologic time scale a record of?</a:t>
            </a:r>
            <a:endParaRPr/>
          </a:p>
        </p:txBody>
      </p:sp>
      <p:sp>
        <p:nvSpPr>
          <p:cNvPr id="122" name="Shape 12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geologic time scale is a record of life forms and geologic events in Earth’s history.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are the three major divisions of eras in the geologic time scale called?</a:t>
            </a:r>
            <a:endParaRPr/>
          </a:p>
        </p:txBody>
      </p:sp>
      <p:sp>
        <p:nvSpPr>
          <p:cNvPr id="128" name="Shape 12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Paleozoic, Mesozoic, and </a:t>
            </a:r>
            <a:r>
              <a:rPr lang="en"/>
              <a:t>Cenozoic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were the earliest life forms?</a:t>
            </a:r>
            <a:endParaRPr/>
          </a:p>
        </p:txBody>
      </p:sp>
      <p:sp>
        <p:nvSpPr>
          <p:cNvPr id="134" name="Shape 13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earliest life forms were cyanobacteria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did the evolution of photosynthetic organisms 2.5 bya lead to?</a:t>
            </a:r>
            <a:endParaRPr/>
          </a:p>
        </p:txBody>
      </p:sp>
      <p:sp>
        <p:nvSpPr>
          <p:cNvPr id="140" name="Shape 14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Oxygen in the atmosphere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major event happened at the end of the paleozoic?</a:t>
            </a:r>
            <a:endParaRPr/>
          </a:p>
        </p:txBody>
      </p:sp>
      <p:sp>
        <p:nvSpPr>
          <p:cNvPr id="146" name="Shape 14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permian extinction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were the first vertebrates?</a:t>
            </a:r>
            <a:endParaRPr/>
          </a:p>
        </p:txBody>
      </p:sp>
      <p:sp>
        <p:nvSpPr>
          <p:cNvPr id="152" name="Shape 15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Amphibians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the hypothesis many scientists have as to why the dinosaurs went extinct?</a:t>
            </a:r>
            <a:endParaRPr/>
          </a:p>
        </p:txBody>
      </p:sp>
      <p:sp>
        <p:nvSpPr>
          <p:cNvPr id="158" name="Shape 15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a:t>
            </a:r>
            <a:r>
              <a:rPr lang="en"/>
              <a:t>n asteroid hit earth, throwing dust into the atmosphere and cooling the climate so that dinosaurs could not survive.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Which era is divided into the Triassic, Jurassic, and Cretaceous periods?</a:t>
            </a:r>
            <a:endParaRPr/>
          </a:p>
        </p:txBody>
      </p:sp>
      <p:sp>
        <p:nvSpPr>
          <p:cNvPr id="164" name="Shape 16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Mesozoic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an element’s half life?</a:t>
            </a:r>
            <a:endParaRPr/>
          </a:p>
        </p:txBody>
      </p:sp>
      <p:sp>
        <p:nvSpPr>
          <p:cNvPr id="170" name="Shape 17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time it takes for one half of the atoms in a sample of a radioactive element to decay.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span of time does the geologic time scale begin with?</a:t>
            </a:r>
            <a:endParaRPr/>
          </a:p>
        </p:txBody>
      </p:sp>
      <p:sp>
        <p:nvSpPr>
          <p:cNvPr id="176" name="Shape 17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Precambrian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About this test</a:t>
            </a:r>
            <a:endParaRPr/>
          </a:p>
        </p:txBody>
      </p:sp>
      <p:sp>
        <p:nvSpPr>
          <p:cNvPr id="74" name="Shape 7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is the last test of the school year and you may use your study guide during the test.</a:t>
            </a:r>
            <a:endParaRPr/>
          </a:p>
          <a:p>
            <a:pPr indent="0" lvl="0" marL="0">
              <a:spcBef>
                <a:spcPts val="1600"/>
              </a:spcBef>
              <a:spcAft>
                <a:spcPts val="0"/>
              </a:spcAft>
              <a:buNone/>
            </a:pPr>
            <a:r>
              <a:rPr lang="en"/>
              <a:t>A day will take the test on Monday 5/21</a:t>
            </a:r>
            <a:endParaRPr/>
          </a:p>
          <a:p>
            <a:pPr indent="0" lvl="0" marL="0">
              <a:spcBef>
                <a:spcPts val="1600"/>
              </a:spcBef>
              <a:spcAft>
                <a:spcPts val="0"/>
              </a:spcAft>
              <a:buNone/>
            </a:pPr>
            <a:r>
              <a:rPr lang="en"/>
              <a:t>B day will take the test on Tuesday 5/22</a:t>
            </a:r>
            <a:endParaRPr/>
          </a:p>
          <a:p>
            <a:pPr indent="0" lvl="0" marL="0">
              <a:spcBef>
                <a:spcPts val="1600"/>
              </a:spcBef>
              <a:spcAft>
                <a:spcPts val="1600"/>
              </a:spcAft>
              <a:buNone/>
            </a:pPr>
            <a:r>
              <a:rPr lang="en"/>
              <a:t>Good luck!!</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era are we in now?</a:t>
            </a:r>
            <a:endParaRPr/>
          </a:p>
        </p:txBody>
      </p:sp>
      <p:sp>
        <p:nvSpPr>
          <p:cNvPr id="182" name="Shape 18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Cenozoic</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Which era is referred to as the age of the reptiles?</a:t>
            </a:r>
            <a:endParaRPr/>
          </a:p>
        </p:txBody>
      </p:sp>
      <p:sp>
        <p:nvSpPr>
          <p:cNvPr id="188" name="Shape 18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Mesozoic</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1800"/>
              <a:t>Compare and contrast the atmosphere, oceans and continents between Early Earth (4.6 billion years ago) and Later Precambrian Earth (600 million year after Earth formed).</a:t>
            </a:r>
            <a:endParaRPr sz="1800"/>
          </a:p>
        </p:txBody>
      </p:sp>
      <p:sp>
        <p:nvSpPr>
          <p:cNvPr id="194" name="Shape 19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Early Earth’s atmosphere was made of hydrogen and helium and was toxic.  The surface was too hot to form oceans - all water evaporated.  Rocks on Earth’s surface started cooling and hardening to begin forming land masses. Later Precambrian Earth’s atmosphere was made up carbon </a:t>
            </a:r>
            <a:r>
              <a:rPr lang="en"/>
              <a:t>dioxide</a:t>
            </a:r>
            <a:r>
              <a:rPr lang="en"/>
              <a:t>, water vapor and nitrogen.  The water vapor began to condense and rain began to fall forming oceans.  Old continents began to break apart and new ones formed as a result of continental drift.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Describe how the life forms </a:t>
            </a:r>
            <a:r>
              <a:rPr lang="en"/>
              <a:t>of the</a:t>
            </a:r>
            <a:r>
              <a:rPr lang="en"/>
              <a:t> Paleozoic, Mesozoic, and Cenozoic eras changed.</a:t>
            </a:r>
            <a:endParaRPr/>
          </a:p>
        </p:txBody>
      </p:sp>
      <p:sp>
        <p:nvSpPr>
          <p:cNvPr id="200" name="Shape 20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During the Paleozoic era there were fish, amphibians, reptiles and plants. These organisms became extinct in the Paleozoic era. During the Mesozoic era, reptiles called dinosaurs evolved and small mammals appeared. Near the end of the Mesozoic era, the dinosaurs became extinct. In the Cenozoic era, new mammals appeared and humans appeared and are now the dominant species.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Shape 205"/>
          <p:cNvSpPr txBox="1"/>
          <p:nvPr>
            <p:ph type="title"/>
          </p:nvPr>
        </p:nvSpPr>
        <p:spPr>
          <a:xfrm>
            <a:off x="552700" y="133117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br>
              <a:rPr lang="en"/>
            </a:br>
            <a:r>
              <a:rPr lang="en"/>
              <a:t>Explain the difference between relative and absolute dating and how it is used to date fossils.</a:t>
            </a:r>
            <a:br>
              <a:rPr lang="en"/>
            </a:br>
            <a:endParaRPr/>
          </a:p>
        </p:txBody>
      </p:sp>
      <p:sp>
        <p:nvSpPr>
          <p:cNvPr id="206" name="Shape 20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Relative age is the age of a rock layer (or the fossils it contains) compared to other layers. It can be determined by looking at the position of rock layers. Absolute age is the numeric age of a layer of rocks or fossils. Absolute age can be determined by using radiometric dating.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a fossil?</a:t>
            </a:r>
            <a:endParaRPr/>
          </a:p>
        </p:txBody>
      </p:sp>
      <p:sp>
        <p:nvSpPr>
          <p:cNvPr id="80" name="Shape 8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remains or impression of a prehistoric organism preserved in petrified form or as a mold or cast in rock.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do most fossils form?</a:t>
            </a:r>
            <a:endParaRPr/>
          </a:p>
        </p:txBody>
      </p:sp>
      <p:sp>
        <p:nvSpPr>
          <p:cNvPr id="86" name="Shape 8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Living things die and their remains are buried by sediments.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evolution?</a:t>
            </a:r>
            <a:endParaRPr/>
          </a:p>
        </p:txBody>
      </p:sp>
      <p:sp>
        <p:nvSpPr>
          <p:cNvPr id="92" name="Shape 9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 Evolution is a process of gradual change that takes place over many generations that causes organisms to change over time.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the relative age of a rock?</a:t>
            </a:r>
            <a:endParaRPr/>
          </a:p>
        </p:txBody>
      </p:sp>
      <p:sp>
        <p:nvSpPr>
          <p:cNvPr id="98" name="Shape 9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age of a rock compared to the ages of rock layers.</a:t>
            </a:r>
            <a:br>
              <a:rPr lang="en"/>
            </a:br>
            <a:r>
              <a:rPr lang="en"/>
              <a:t> </a:t>
            </a:r>
            <a:br>
              <a:rPr lang="en"/>
            </a:b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the law of superposition?</a:t>
            </a:r>
            <a:endParaRPr/>
          </a:p>
        </p:txBody>
      </p:sp>
      <p:sp>
        <p:nvSpPr>
          <p:cNvPr id="104" name="Shape 10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LAW OF SUPERPOSITION: in horizontal sedimentary rock layers, the oldest layer is at the bottom. Each higher layer is younger than the layers below it.</a:t>
            </a:r>
            <a:br>
              <a:rPr lang="en"/>
            </a:br>
            <a:br>
              <a:rPr lang="en"/>
            </a:br>
            <a:br>
              <a:rPr lang="en"/>
            </a:b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the effect that radioactive decay has on unstable elements?</a:t>
            </a:r>
            <a:endParaRPr/>
          </a:p>
        </p:txBody>
      </p:sp>
      <p:sp>
        <p:nvSpPr>
          <p:cNvPr id="110" name="Shape 11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Radioactive decay causes unstable elements to decay into other elements.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radioactive decay allow scientists to determine?</a:t>
            </a:r>
            <a:endParaRPr/>
          </a:p>
        </p:txBody>
      </p:sp>
      <p:sp>
        <p:nvSpPr>
          <p:cNvPr id="116" name="Shape 1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Radioactive decay allows scientists to determine the absolute age of a rock.</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