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45"/>
      <p:bold r:id="rId46"/>
      <p:italic r:id="rId47"/>
      <p:boldItalic r:id="rId48"/>
    </p:embeddedFont>
    <p:embeddedFont>
      <p:font typeface="Wingdings 3" panose="05040102010807070707" pitchFamily="18" charset="2"/>
      <p:regular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619239" y="1344169"/>
            <a:ext cx="74294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713982" y="2420874"/>
            <a:ext cx="2894846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21797"/>
            <a:ext cx="628649" cy="57576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527840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727445"/>
            <a:ext cx="661924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571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4152499"/>
            <a:ext cx="6619244" cy="3702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76163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797563"/>
            <a:ext cx="6623862" cy="102974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657475"/>
            <a:ext cx="6619244" cy="1857375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889256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455502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1960341"/>
            <a:ext cx="4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736600"/>
            <a:ext cx="6340430" cy="2022474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2759074"/>
            <a:ext cx="5798414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771899"/>
            <a:ext cx="6933673" cy="748393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750821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778000"/>
            <a:ext cx="6619245" cy="136688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768725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0589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1952626"/>
            <a:ext cx="235640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2384823"/>
            <a:ext cx="2356409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1952625"/>
            <a:ext cx="236025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2384823"/>
            <a:ext cx="2360257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1952626"/>
            <a:ext cx="235929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2384822"/>
            <a:ext cx="2359152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87846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3399633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3831830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3399634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3831829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3399634"/>
            <a:ext cx="228832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3831828"/>
            <a:ext cx="2288322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4793879"/>
            <a:ext cx="2733212" cy="2286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414546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952625"/>
            <a:ext cx="6619244" cy="2562225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4793879"/>
            <a:ext cx="742949" cy="2285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224969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958850"/>
            <a:ext cx="1057474" cy="3561443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958850"/>
            <a:ext cx="4692019" cy="356144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4793879"/>
            <a:ext cx="744101" cy="2285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194684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97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952625"/>
            <a:ext cx="6619244" cy="25622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89098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008234"/>
            <a:ext cx="3263269" cy="1712868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008233"/>
            <a:ext cx="2818159" cy="1712868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698745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1952625"/>
            <a:ext cx="3618869" cy="256222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1952625"/>
            <a:ext cx="3618869" cy="256222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82952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361886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2384822"/>
            <a:ext cx="3618869" cy="213002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1952625"/>
            <a:ext cx="361886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2384822"/>
            <a:ext cx="3618869" cy="213002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658786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571060" cy="53022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0960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394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1550"/>
            <a:ext cx="2094869" cy="12001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085850"/>
            <a:ext cx="3892550" cy="3429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2346961"/>
            <a:ext cx="2094869" cy="21716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998184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70000"/>
            <a:ext cx="2898851" cy="130175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857250"/>
            <a:ext cx="242039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743200"/>
            <a:ext cx="2894409" cy="10287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5569733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730251"/>
            <a:ext cx="6571060" cy="53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6571060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4793879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4793879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609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S7BKqHRh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k7IfYMuf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Forces that Shape Earth Study Guide</a:t>
            </a: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focus?</a:t>
            </a: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90948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focus is the point beneath Earth’s surface where rock breaks under stress and triggers an earthquake.</a:t>
            </a:r>
            <a:endParaRPr dirty="0"/>
          </a:p>
          <a:p>
            <a:pPr marL="4572000" lvl="0" indent="45720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" dirty="0"/>
              <a:t> 									Image from:							Earthquakes and Seismic Waves. (n.d.). Retrieved March 12, 2018, from http://www.geologicresources.com/earthquake_seismic_waves.html</a:t>
            </a:r>
            <a:endParaRPr sz="80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800" dirty="0"/>
              <a:t> 	</a:t>
            </a:r>
            <a:endParaRPr sz="800" dirty="0"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670463"/>
            <a:ext cx="3626455" cy="2303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type of surface wave moves by compressing and expanding the ground like an accordion?</a:t>
            </a: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722448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P waves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first waves to arrive at an earthquake?	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11700" y="1888702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P waves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type of wave can travel through both liquids and solids?</a:t>
            </a: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 waves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surface waves compare to P &amp; S waves</a:t>
            </a: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15609" y="1961438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Surface waves are slower and cause much more destruction than P &amp; S waves.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a seismograph record?</a:t>
            </a: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180870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A seismograph records the ground movements caused by seismic waves.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the P and S waves used to determine an Earthquake’s Epicenter?</a:t>
            </a: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639321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To find the epicenter of an Earthquake, scientists measure the difference between the arrival times of the P &amp; S waves.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Video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https://www.youtube.com/watch?v=oBS7BKqHRhs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200" dirty="0">
              <a:solidFill>
                <a:srgbClr val="333333"/>
              </a:solidFill>
              <a:highlight>
                <a:srgbClr val="FFE7A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minimum number of seismograph stations required in order to determine the exact location of an Earthquake’s epicenter?</a:t>
            </a: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three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correct order, from first to last, in which different types of seismic waves arrive at a seismograph?</a:t>
            </a: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lang="en" dirty="0" smtClean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 smtClean="0"/>
              <a:t>P </a:t>
            </a:r>
            <a:r>
              <a:rPr lang="en" dirty="0"/>
              <a:t>waves, S waves, and then surface waves.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394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lava reaches the surface, the molten material is called:</a:t>
            </a: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Magma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stress?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36391" y="180870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Stress is a force that acts on rock to change its shape or volume.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 island arc and how may it form?</a:t>
            </a: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11700" y="180870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 island arc are volcanic islands that form parallel to ocean trenches in subduction zones.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Islands form an arc when two oceanic plates converge creating a row of islands above the overriding plate.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volcanic pipe?</a:t>
            </a: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79525" y="180870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pipe is a long tube in the ground that connects the magma chamber to the Earth’s surface.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525" y="2173625"/>
            <a:ext cx="3166825" cy="228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provides the force that causes magma to erupt to the surface?</a:t>
            </a: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Dissolved gases trapped in magma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will a volcano erupt if its magma is high in silica?</a:t>
            </a:r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If </a:t>
            </a:r>
            <a:r>
              <a:rPr lang="en" dirty="0"/>
              <a:t>a volcano’s magma is high in silica, the volcano will probably erupt explosively.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triggers the small earthquakes that occur around a volcano before an eruption?</a:t>
            </a: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Upward movement of magma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type of volcano is a tall cone-shaped mountains in which layers of lava alternate with layers of ash?</a:t>
            </a: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lang="en" dirty="0" smtClean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 smtClean="0"/>
              <a:t>Composite </a:t>
            </a:r>
            <a:r>
              <a:rPr lang="en" dirty="0"/>
              <a:t>volcano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lava plateau?</a:t>
            </a: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11700" y="1892733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When many layers of thin, runny lava build up on a high level flat areas known as a lava plateau.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" dirty="0"/>
              <a:t>Image from: Volcanic Eruptions 7.3 p.209-216. (n.d.). Retrieved March 12, 2018, from http://slideplayer.com/slide/7284663/</a:t>
            </a:r>
            <a:endParaRPr sz="80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85221"/>
            <a:ext cx="6858000" cy="214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caldera?		</a:t>
            </a:r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05218" y="180870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huge hole left by the collapse of a volcanic mountain is called a caldera.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Caldera from Mt. Pinatubo</a:t>
            </a:r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0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0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0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0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Aerial view west across Pinatubo caldera showing fumaroles and crater lake. U.S. Geological Survey Photograph taken on May 18, 1992, by Willie Scott.</a:t>
            </a:r>
            <a:endParaRPr/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83430"/>
            <a:ext cx="2784791" cy="17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type of volcano builds up a pile of ash, cinders, and bombs around the volcano’s vent?</a:t>
            </a: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 smtClean="0"/>
              <a:t>Cinder </a:t>
            </a:r>
            <a:r>
              <a:rPr lang="en" dirty="0"/>
              <a:t>cone volcano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and describe the three types of stress</a:t>
            </a: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80870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Tension-pulls on the crust, stretching rock so it is thinner in the middle.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Compression-Squeezes rock until it folds or breaks.</a:t>
            </a:r>
            <a:endParaRPr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Shearing-Pushes a mass of rock in two opposite directions.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magma hardens in a volcano’s pipe the result will eventually be a landform called a:</a:t>
            </a:r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Volcanic neck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hot spring?</a:t>
            </a: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311700" y="180870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When groundwater heated by magma rises to the surface and collects in a natural pool, it is called a hot spring.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energy is formed when groundwater is heated by magma?</a:t>
            </a:r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Geothermal energy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fault does shearing create?</a:t>
            </a:r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311700" y="180870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Shearing creates strike-slip faults, like the San Andreas fault in California.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seismic waves?</a:t>
            </a:r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67564" y="1680884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Vibrations that move through the ground carrying the energy released during an earthquake.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crater?</a:t>
            </a:r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311700" y="180870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The bowl shaped area around a volcano’s central vent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the type of volcano and how it forms</a:t>
            </a:r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</a:t>
            </a:r>
            <a:endParaRPr/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55932"/>
            <a:ext cx="4680650" cy="32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/>
        </p:nvSpPr>
        <p:spPr>
          <a:xfrm>
            <a:off x="5314425" y="1708275"/>
            <a:ext cx="11853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Diagram A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311700" y="1961439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Diagram A shows a shield volcano. It forms when repeated lava flows build up a broad, gently sloping mountain.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the type of volcano and how it forms</a:t>
            </a: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13" y="1378975"/>
            <a:ext cx="3721000" cy="24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4581075" y="1838875"/>
            <a:ext cx="15771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Diagram B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311700" y="180870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Diagram B shows a lava plateau that is a high, level area that has been built up over time from lava seeping out of several cracks then traveling a distance before cooling.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050" y="1146150"/>
            <a:ext cx="8420251" cy="333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the type of volcano and how it forms</a:t>
            </a:r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4" y="1234075"/>
            <a:ext cx="4490575" cy="269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5213975" y="1869000"/>
            <a:ext cx="13362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Diagram C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311700" y="180870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Diagram C shows a caldera that forms when a huge hole is left by the collapse of a volcanic mountain.</a:t>
            </a: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Essay Questions: Choose two of the three options</a:t>
            </a:r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311700" y="180870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Explain how geologists locate an earthquake’s epicenter.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 Describe the three stages of a volcano.</a:t>
            </a: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Identify where Earth’s major volcanic regions are located and explain why they are found there.</a:t>
            </a:r>
            <a:endParaRPr sz="1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hanging wall and footwall?</a:t>
            </a: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80870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hanging wall block is always above the fault plane, while the footwall block is always below the fault plane.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Video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3"/>
              </a:rPr>
              <a:t>https://www.youtube.com/watch?v=qlk7IfYMufs</a:t>
            </a:r>
            <a:endParaRPr sz="1100" dirty="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100" dirty="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Normal and Reverse Fault</a:t>
            </a: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701666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Normal Fault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-Caused by tensional forces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-Hanging wall drops in relation to foot wall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Reverse Fault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-Caused by compressional forces.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-Hanging wall moves upward in relation to the foot wall.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80870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800"/>
              <a:t>Image from: Earle, S. (n.d.). Physical Geology. Retrieved March 12, 2018, from https://opentextbc.ca/geology/reverse-normal-and-strike-slip-faults/</a:t>
            </a:r>
            <a:endParaRPr sz="800"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0" y="1017723"/>
            <a:ext cx="8267700" cy="39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Which force produces </a:t>
            </a:r>
            <a:r>
              <a:rPr lang="en" dirty="0" smtClean="0"/>
              <a:t>which faults?</a:t>
            </a:r>
            <a:endParaRPr dirty="0"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712057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Compression produces reverse faults</a:t>
            </a:r>
            <a:r>
              <a:rPr lang="en" dirty="0" smtClean="0"/>
              <a:t>. Tension creates normal faults. </a:t>
            </a:r>
            <a:r>
              <a:rPr lang="en" dirty="0" smtClean="0"/>
              <a:t>Shearing create strike slip faults.</a:t>
            </a:r>
            <a:endParaRPr lang="en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plateau?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95934" y="180870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plateau is a large flat land elevated high above sea level.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" dirty="0"/>
              <a:t>Image from: Martinez, Z. (2015, December 14). Stuck on the CrossFit Plateau? Retrieved March 12, 2018, from https://www.moovvital.com/stuck-on-the-crossfit-plateau/</a:t>
            </a:r>
            <a:endParaRPr sz="80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934" y="2189252"/>
            <a:ext cx="4905375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</TotalTime>
  <Words>1010</Words>
  <Application>Microsoft Office PowerPoint</Application>
  <PresentationFormat>On-screen Show (16:9)</PresentationFormat>
  <Paragraphs>135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Times New Roman</vt:lpstr>
      <vt:lpstr>Century Gothic</vt:lpstr>
      <vt:lpstr>Wingdings 3</vt:lpstr>
      <vt:lpstr>Arial</vt:lpstr>
      <vt:lpstr>Verdana</vt:lpstr>
      <vt:lpstr>Ion Boardroom</vt:lpstr>
      <vt:lpstr>Forces that Shape Earth Study Guide</vt:lpstr>
      <vt:lpstr>What is stress?</vt:lpstr>
      <vt:lpstr>Name and describe the three types of stress</vt:lpstr>
      <vt:lpstr>PowerPoint Presentation</vt:lpstr>
      <vt:lpstr>What is a hanging wall and footwall?</vt:lpstr>
      <vt:lpstr>Normal and Reverse Fault</vt:lpstr>
      <vt:lpstr>PowerPoint Presentation</vt:lpstr>
      <vt:lpstr>Which force produces which faults?</vt:lpstr>
      <vt:lpstr>What is a plateau?</vt:lpstr>
      <vt:lpstr>What is the focus?</vt:lpstr>
      <vt:lpstr>Which type of surface wave moves by compressing and expanding the ground like an accordion?</vt:lpstr>
      <vt:lpstr>What are the first waves to arrive at an earthquake?  </vt:lpstr>
      <vt:lpstr>Which type of wave can travel through both liquids and solids?</vt:lpstr>
      <vt:lpstr>How do surface waves compare to P &amp; S waves</vt:lpstr>
      <vt:lpstr>What does a seismograph record?</vt:lpstr>
      <vt:lpstr>How are the P and S waves used to determine an Earthquake’s Epicenter?</vt:lpstr>
      <vt:lpstr>What is the minimum number of seismograph stations required in order to determine the exact location of an Earthquake’s epicenter?</vt:lpstr>
      <vt:lpstr>What is the correct order, from first to last, in which different types of seismic waves arrive at a seismograph?</vt:lpstr>
      <vt:lpstr>Before lava reaches the surface, the molten material is called:</vt:lpstr>
      <vt:lpstr>What is an island arc and how may it form?</vt:lpstr>
      <vt:lpstr>What is a volcanic pipe?</vt:lpstr>
      <vt:lpstr>What provides the force that causes magma to erupt to the surface?</vt:lpstr>
      <vt:lpstr>How will a volcano erupt if its magma is high in silica?</vt:lpstr>
      <vt:lpstr>What triggers the small earthquakes that occur around a volcano before an eruption?</vt:lpstr>
      <vt:lpstr>Which type of volcano is a tall cone-shaped mountains in which layers of lava alternate with layers of ash?</vt:lpstr>
      <vt:lpstr>What is a lava plateau?</vt:lpstr>
      <vt:lpstr>What is a caldera?  </vt:lpstr>
      <vt:lpstr>Caldera from Mt. Pinatubo</vt:lpstr>
      <vt:lpstr>What type of volcano builds up a pile of ash, cinders, and bombs around the volcano’s vent?</vt:lpstr>
      <vt:lpstr>When magma hardens in a volcano’s pipe the result will eventually be a landform called a:</vt:lpstr>
      <vt:lpstr>What is a hot spring?</vt:lpstr>
      <vt:lpstr>What kind of energy is formed when groundwater is heated by magma?</vt:lpstr>
      <vt:lpstr>What kind of fault does shearing create?</vt:lpstr>
      <vt:lpstr>What are seismic waves?</vt:lpstr>
      <vt:lpstr>What is a crater?</vt:lpstr>
      <vt:lpstr>Name the type of volcano and how it forms</vt:lpstr>
      <vt:lpstr>PowerPoint Presentation</vt:lpstr>
      <vt:lpstr>Name the type of volcano and how it forms</vt:lpstr>
      <vt:lpstr>PowerPoint Presentation</vt:lpstr>
      <vt:lpstr>Name the type of volcano and how it forms</vt:lpstr>
      <vt:lpstr>PowerPoint Presentation</vt:lpstr>
      <vt:lpstr>Essay Questions: Choose two of the three options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 that Shape Earth Study Guide</dc:title>
  <dc:creator>Bridget Bates</dc:creator>
  <cp:lastModifiedBy>Bridget Bates</cp:lastModifiedBy>
  <cp:revision>4</cp:revision>
  <dcterms:modified xsi:type="dcterms:W3CDTF">2018-03-12T22:08:49Z</dcterms:modified>
</cp:coreProperties>
</file>