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E19811-F5B2-43DA-9601-BCC3AE4C6A65}">
  <a:tblStyle styleId="{A6E19811-F5B2-43DA-9601-BCC3AE4C6A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1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1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1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225082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4225082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khaki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rebuchet MS"/>
              <a:buChar char="●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○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●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○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Char char="■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Geologic Time Scale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685800" y="2964778"/>
            <a:ext cx="7772400" cy="9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Standard</a:t>
            </a:r>
            <a:r>
              <a:rPr lang="en"/>
              <a:t>: Analyze evidence for geologic, climatic, environmental, and life form changes over time.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Absolute Dating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130450"/>
            <a:ext cx="82296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Determining the actual age of an event or object in years is called </a:t>
            </a:r>
            <a:r>
              <a:rPr lang="en" b="1" u="sng"/>
              <a:t>absolute dating</a:t>
            </a:r>
            <a:r>
              <a:rPr lang="en"/>
              <a:t>.</a:t>
            </a:r>
            <a:endParaRPr/>
          </a:p>
          <a:p>
            <a:pPr marL="9144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❏"/>
            </a:pPr>
            <a:r>
              <a:rPr lang="en"/>
              <a:t>Radioactive Decay</a:t>
            </a:r>
            <a:endParaRPr/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Radiocarbon Dating (only organic/45,000 yrs)</a:t>
            </a:r>
            <a:endParaRPr/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Potassium-Argon Dating (volcanic rock)</a:t>
            </a:r>
            <a:endParaRPr/>
          </a:p>
          <a:p>
            <a:pPr marL="13716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/>
              <a:t>Uranium-Lead Dating (rocks-100 to billion yrs)</a:t>
            </a:r>
            <a:endParaRPr/>
          </a:p>
          <a:p>
            <a:pPr marL="914400" lvl="0" indent="-419100">
              <a:spcBef>
                <a:spcPts val="0"/>
              </a:spcBef>
              <a:spcAft>
                <a:spcPts val="0"/>
              </a:spcAft>
              <a:buSzPts val="3000"/>
              <a:buChar char="❏"/>
            </a:pPr>
            <a:r>
              <a:rPr lang="en"/>
              <a:t>Half-life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425" y="3756275"/>
            <a:ext cx="3094574" cy="13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1750" y="3937950"/>
            <a:ext cx="1615250" cy="1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Geologic Time Scale</a:t>
            </a: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6108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Earth is OLD, 4.6 Billion years old! How do we make sense of this vast time frame?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Geologists use the geologic time scale to organize Earth’s history.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The </a:t>
            </a:r>
            <a:r>
              <a:rPr lang="en" sz="2400" b="1" u="sng"/>
              <a:t>geologic time scale</a:t>
            </a:r>
            <a:r>
              <a:rPr lang="en" sz="2400"/>
              <a:t> divides Earth’s history into intervals of time defined by </a:t>
            </a:r>
            <a:r>
              <a:rPr lang="en" sz="2400" i="1"/>
              <a:t>major events</a:t>
            </a:r>
            <a:r>
              <a:rPr lang="en" sz="2400"/>
              <a:t> or </a:t>
            </a:r>
            <a:r>
              <a:rPr lang="en" sz="2400" i="1"/>
              <a:t>changes </a:t>
            </a:r>
            <a:r>
              <a:rPr lang="en" sz="2400"/>
              <a:t>on Earth.</a:t>
            </a:r>
            <a:endParaRPr sz="2400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001" y="0"/>
            <a:ext cx="103200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9075" y="1814700"/>
            <a:ext cx="2402925" cy="18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Divisions of Time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6989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Largest unit of geologic time is an </a:t>
            </a:r>
            <a:r>
              <a:rPr lang="en" sz="2400" i="1"/>
              <a:t>Eon</a:t>
            </a:r>
            <a:r>
              <a:rPr lang="en" sz="2400"/>
              <a:t>.</a:t>
            </a:r>
            <a:endParaRPr sz="2400"/>
          </a:p>
          <a:p>
            <a:pPr marL="9144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Precambrian Time = 90% of Earth History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Eons divided into smaller groups called </a:t>
            </a:r>
            <a:r>
              <a:rPr lang="en" sz="2400" i="1"/>
              <a:t>Era’s</a:t>
            </a:r>
            <a:r>
              <a:rPr lang="en" sz="2400"/>
              <a:t>.</a:t>
            </a:r>
            <a:endParaRPr sz="2400"/>
          </a:p>
          <a:p>
            <a:pPr marL="9144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Paleozoic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Mesozoic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Cenozoic</a:t>
            </a: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Each Era is subdivided into </a:t>
            </a:r>
            <a:r>
              <a:rPr lang="en" sz="2400" i="1"/>
              <a:t>Periods</a:t>
            </a:r>
            <a:r>
              <a:rPr lang="en" sz="2400"/>
              <a:t>. Periods and divided into </a:t>
            </a:r>
            <a:r>
              <a:rPr lang="en" sz="2400" i="1"/>
              <a:t>Epochs</a:t>
            </a:r>
            <a:r>
              <a:rPr lang="en" sz="2400"/>
              <a:t>.</a:t>
            </a:r>
            <a:endParaRPr sz="240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800" y="1115350"/>
            <a:ext cx="2374150" cy="402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Divisions of Time (cont.)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Unlike divisions of time such as days or minutes, the geologic time scale has NO fixed lengths.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Many Divisions are based entirely on the fossil record.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Divisions of Time (cont.)</a:t>
            </a: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5 divisions of geologic time that have ended in large mass extinction events.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Organisms disappear from the fossil record.</a:t>
            </a: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363" y="3443025"/>
            <a:ext cx="4175276" cy="17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025" y="3418769"/>
            <a:ext cx="2331975" cy="174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775" y="3443024"/>
            <a:ext cx="1755568" cy="17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of Precambrian Time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6161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Began with formation of Earth 4.6 billion years ago.</a:t>
            </a:r>
            <a:endParaRPr sz="2400"/>
          </a:p>
          <a:p>
            <a:pPr marL="9144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Continents began to form. 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Atmosphere made mainly of gases released from volcanoes.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Water vapor fell and pooled to form first Oceans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Cyanobacteria, living in oceans, began releasing oxygen during photosynthesis.</a:t>
            </a:r>
            <a:endParaRPr sz="240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400" y="1200150"/>
            <a:ext cx="2933250" cy="166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0513" y="3684800"/>
            <a:ext cx="2495025" cy="15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6825" y="2496350"/>
            <a:ext cx="1526500" cy="144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575" y="2579125"/>
            <a:ext cx="1744075" cy="13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of the Paleozoic Era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445700" y="1200150"/>
            <a:ext cx="5698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Began 540 million years ago.</a:t>
            </a:r>
            <a:endParaRPr sz="2400"/>
          </a:p>
          <a:p>
            <a:pPr marL="9144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Formation of Pangaea begins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Life quickly began to colonize land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Cambrian “Explosion” leads to most major groups of organisms</a:t>
            </a:r>
            <a:endParaRPr sz="2400"/>
          </a:p>
          <a:p>
            <a:pPr marL="914400" lvl="0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Permian Extinction at end of Era wiped out 90-95% of marine life and 70% of land species</a:t>
            </a:r>
            <a:endParaRPr sz="2400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375" y="3391150"/>
            <a:ext cx="2419625" cy="18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250" y="3988975"/>
            <a:ext cx="1539375" cy="11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55175"/>
            <a:ext cx="2125245" cy="11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236625"/>
            <a:ext cx="2275925" cy="11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5250" y="1155175"/>
            <a:ext cx="1129725" cy="18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6488" y="2674425"/>
            <a:ext cx="1584900" cy="13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of the Mesozoic Era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7434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Began about 250 millions years ago.</a:t>
            </a:r>
            <a:endParaRPr sz="2400"/>
          </a:p>
          <a:p>
            <a:pPr marL="9144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Pangaea breaks apart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Atlantic Ocean opens up between America and Africa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Sea levels rise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Carbon Dioxide builds up in atmosphere from volcanic eruptions to warm planet</a:t>
            </a:r>
            <a:endParaRPr sz="2400"/>
          </a:p>
          <a:p>
            <a:pPr marL="9144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Warm climate dominated by Dinosaurs</a:t>
            </a:r>
            <a:endParaRPr sz="2400"/>
          </a:p>
          <a:p>
            <a:pPr marL="914400" lvl="0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Asteroid impact 65 million years ago wiped out Dinosaurs while smaller mammals survive.</a:t>
            </a:r>
            <a:endParaRPr sz="2400"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2950" y="3747700"/>
            <a:ext cx="1861050" cy="1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825" y="936550"/>
            <a:ext cx="3492176" cy="13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2960" y="2342125"/>
            <a:ext cx="1979865" cy="13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 of the Cenozoic Era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985500" y="1200150"/>
            <a:ext cx="7122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Began 65 Million years ago</a:t>
            </a:r>
            <a:endParaRPr sz="2600"/>
          </a:p>
          <a:p>
            <a:pPr marL="914400" lvl="0" indent="-393700" rtl="0">
              <a:spcBef>
                <a:spcPts val="600"/>
              </a:spcBef>
              <a:spcAft>
                <a:spcPts val="0"/>
              </a:spcAft>
              <a:buSzPts val="2600"/>
              <a:buChar char="❏"/>
            </a:pPr>
            <a:r>
              <a:rPr lang="en" sz="2600"/>
              <a:t>Continents assumed their current position</a:t>
            </a:r>
            <a:endParaRPr sz="2600"/>
          </a:p>
          <a:p>
            <a:pPr marL="9144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" sz="2600"/>
              <a:t>Himalayas form when India collides with Eurasia</a:t>
            </a:r>
            <a:endParaRPr sz="2600"/>
          </a:p>
          <a:p>
            <a:pPr marL="9144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" sz="2600"/>
              <a:t>Climate cooled, forming polar ice caps</a:t>
            </a:r>
            <a:endParaRPr sz="2600"/>
          </a:p>
          <a:p>
            <a:pPr marL="9144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❏"/>
            </a:pPr>
            <a:r>
              <a:rPr lang="en" sz="2600"/>
              <a:t>Divided into Tertiary and Quaternary</a:t>
            </a:r>
            <a:endParaRPr sz="2600"/>
          </a:p>
          <a:p>
            <a:pPr marL="13716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Quaternary characterized by an ice age</a:t>
            </a:r>
            <a:endParaRPr sz="2000"/>
          </a:p>
          <a:p>
            <a:pPr marL="1371600" lvl="1" indent="-35560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en" sz="2000"/>
              <a:t>Modern humans evolved during late Quaternary</a:t>
            </a:r>
            <a:endParaRPr sz="2000"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2325" y="1869775"/>
            <a:ext cx="2418100" cy="21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4" y="1200150"/>
            <a:ext cx="1090071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18100"/>
            <a:ext cx="1690650" cy="9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2232" y="4016025"/>
            <a:ext cx="922967" cy="112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K.I.M. Sheets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Fill out the Vocab Terms on your K.I.M Sheet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2" name="Shape 52"/>
          <p:cNvGraphicFramePr/>
          <p:nvPr/>
        </p:nvGraphicFramePr>
        <p:xfrm>
          <a:off x="31513" y="2493500"/>
          <a:ext cx="9087775" cy="1737300"/>
        </p:xfrm>
        <a:graphic>
          <a:graphicData uri="http://schemas.openxmlformats.org/drawingml/2006/table">
            <a:tbl>
              <a:tblPr>
                <a:noFill/>
                <a:tableStyleId>{A6E19811-F5B2-43DA-9601-BCC3AE4C6A65}</a:tableStyleId>
              </a:tblPr>
              <a:tblGrid>
                <a:gridCol w="247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Geology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Catastrophism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Absolute Dating</a:t>
                      </a:r>
                      <a:endParaRPr sz="3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Geologic Time Scale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Uniformitarianism</a:t>
                      </a:r>
                      <a:endParaRPr sz="3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/>
                        <a:t>Relative Dating</a:t>
                      </a:r>
                      <a:endParaRPr sz="3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Studying Rock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“How old is Earth?”, “How does new rock form?”- </a:t>
            </a:r>
            <a:r>
              <a:rPr lang="en" i="1"/>
              <a:t>Questions asked by scientists studying geology.</a:t>
            </a:r>
            <a:r>
              <a:rPr lang="en"/>
              <a:t> 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/>
              <a:t>Geology </a:t>
            </a:r>
            <a:r>
              <a:rPr lang="en"/>
              <a:t>is the scientific study of the origin, history, structure and processes of Earth.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Occur Suddenly:</a:t>
            </a: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5965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Early scientists (100s to 1000s of years ago) used catastrophism to explain geologic change.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Did not understand the slower, gradual changes that were more difficult to see!</a:t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375" y="1158500"/>
            <a:ext cx="23812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150" y="3025375"/>
            <a:ext cx="2646485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Catastrophism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697800" y="1200150"/>
            <a:ext cx="64464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2010, Merapi volcano in Indonesia erupted, releasing millions of cubic meters of ash, dust and gases, that fell 100s of miles away.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/>
              <a:t>Catastrophism </a:t>
            </a:r>
            <a:r>
              <a:rPr lang="en"/>
              <a:t>is the principle that states all geologic change occurs suddenly.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0475"/>
            <a:ext cx="2350474" cy="17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850" y="2913325"/>
            <a:ext cx="1939950" cy="10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99700"/>
            <a:ext cx="1753826" cy="11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Occur Gradually</a:t>
            </a: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250 yrs ago, Scottish farmer/scientist studied rock formations. Years of observation challenged catastrophism. (James Hutton)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Led to foundation of modern geology.</a:t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7475" y="2929275"/>
            <a:ext cx="1568075" cy="20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Uniformitarianism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884775" y="1104050"/>
            <a:ext cx="6259200" cy="3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Processes like erosion and deposition take long periods of time to observe change.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/>
              <a:t>Uniformitarianism </a:t>
            </a:r>
            <a:r>
              <a:rPr lang="en"/>
              <a:t>is the idea that the same geologic processes that shape Earth today have been at work throughout Earth’s history.</a:t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5275"/>
            <a:ext cx="2334350" cy="15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50" y="2784363"/>
            <a:ext cx="2181950" cy="163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Modern Geology Today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Geologists now realize that changes occur both </a:t>
            </a:r>
            <a:r>
              <a:rPr lang="en" b="1"/>
              <a:t>Catastrophically </a:t>
            </a:r>
            <a:r>
              <a:rPr lang="en"/>
              <a:t>and </a:t>
            </a:r>
            <a:r>
              <a:rPr lang="en" b="1"/>
              <a:t>Gradually</a:t>
            </a:r>
            <a:r>
              <a:rPr lang="en"/>
              <a:t>.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While most geologic change is </a:t>
            </a:r>
            <a:r>
              <a:rPr lang="en" b="1"/>
              <a:t>gradual</a:t>
            </a:r>
            <a:r>
              <a:rPr lang="en"/>
              <a:t>, forces like </a:t>
            </a:r>
            <a:r>
              <a:rPr lang="en" i="1"/>
              <a:t>earthquakes</a:t>
            </a:r>
            <a:r>
              <a:rPr lang="en"/>
              <a:t>, </a:t>
            </a:r>
            <a:r>
              <a:rPr lang="en" i="1"/>
              <a:t>floods</a:t>
            </a:r>
            <a:r>
              <a:rPr lang="en"/>
              <a:t>, </a:t>
            </a:r>
            <a:r>
              <a:rPr lang="en" i="1"/>
              <a:t>volcanic eruptions </a:t>
            </a:r>
            <a:r>
              <a:rPr lang="en"/>
              <a:t>and </a:t>
            </a:r>
            <a:r>
              <a:rPr lang="en" i="1"/>
              <a:t>asteroid impacts </a:t>
            </a:r>
            <a:r>
              <a:rPr lang="en"/>
              <a:t>continue to cause </a:t>
            </a:r>
            <a:r>
              <a:rPr lang="en" i="1"/>
              <a:t>sudden </a:t>
            </a:r>
            <a:r>
              <a:rPr lang="en"/>
              <a:t>changes to the face of Earth.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Relative Dating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u="sng"/>
              <a:t>Relative Dating</a:t>
            </a:r>
            <a:r>
              <a:rPr lang="en"/>
              <a:t> is determining how old an object or event is by comparing the rock layer in which it was found. </a:t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2350" y="2478775"/>
            <a:ext cx="1771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950" y="2753900"/>
            <a:ext cx="2453350" cy="23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8900" y="3116950"/>
            <a:ext cx="228600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700</Words>
  <Application>Microsoft Office PowerPoint</Application>
  <PresentationFormat>On-screen Show (16:9)</PresentationFormat>
  <Paragraphs>94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Khaki</vt:lpstr>
      <vt:lpstr>The Geologic Time Scale</vt:lpstr>
      <vt:lpstr>K.I.M. Sheets</vt:lpstr>
      <vt:lpstr>Studying Rock</vt:lpstr>
      <vt:lpstr>Changes Occur Suddenly:</vt:lpstr>
      <vt:lpstr>Catastrophism</vt:lpstr>
      <vt:lpstr>Changes Occur Gradually</vt:lpstr>
      <vt:lpstr>Uniformitarianism</vt:lpstr>
      <vt:lpstr>Modern Geology Today</vt:lpstr>
      <vt:lpstr>Relative Dating</vt:lpstr>
      <vt:lpstr>Absolute Dating</vt:lpstr>
      <vt:lpstr>Geologic Time Scale</vt:lpstr>
      <vt:lpstr>Divisions of Time</vt:lpstr>
      <vt:lpstr>Divisions of Time (cont.)</vt:lpstr>
      <vt:lpstr>Divisions of Time (cont.)</vt:lpstr>
      <vt:lpstr>Events of Precambrian Time</vt:lpstr>
      <vt:lpstr>Events of the Paleozoic Era</vt:lpstr>
      <vt:lpstr>Events of the Mesozoic Era</vt:lpstr>
      <vt:lpstr>Events of the Cenozoic 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Geologic Time Scale</dc:title>
  <dc:creator>Bridget Bates</dc:creator>
  <cp:lastModifiedBy>Bridget Bates</cp:lastModifiedBy>
  <cp:revision>2</cp:revision>
  <dcterms:modified xsi:type="dcterms:W3CDTF">2018-03-27T15:51:48Z</dcterms:modified>
</cp:coreProperties>
</file>